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2337-F38B-4314-8492-689825917EC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97BF-07EB-4156-946C-719BABCC9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7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2337-F38B-4314-8492-689825917EC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97BF-07EB-4156-946C-719BABCC9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4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6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the Kummer Gift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Kummer Institute Blueprint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Kummer Institute Blueprint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4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the Doshi Gift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2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7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About the Kummer Gift</vt:lpstr>
      <vt:lpstr>Kummer Institute Blueprint</vt:lpstr>
      <vt:lpstr>Kummer Institute Blueprint</vt:lpstr>
      <vt:lpstr>About the Doshi Gift</vt:lpstr>
      <vt:lpstr>PowerPoint Presentation</vt:lpstr>
    </vt:vector>
  </TitlesOfParts>
  <Company>Missouri S&amp;T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Hasner, Velvet I.</dc:creator>
  <cp:lastModifiedBy>Hasner, Velvet I.</cp:lastModifiedBy>
  <cp:revision>1</cp:revision>
  <dcterms:created xsi:type="dcterms:W3CDTF">2020-10-21T15:17:15Z</dcterms:created>
  <dcterms:modified xsi:type="dcterms:W3CDTF">2020-10-21T15:17:15Z</dcterms:modified>
</cp:coreProperties>
</file>